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  <p:sldMasterId id="2147483676" r:id="rId4"/>
  </p:sldMasterIdLst>
  <p:sldIdLst>
    <p:sldId id="256" r:id="rId5"/>
    <p:sldId id="257" r:id="rId6"/>
    <p:sldId id="258" r:id="rId7"/>
    <p:sldId id="261" r:id="rId8"/>
    <p:sldId id="262" r:id="rId9"/>
    <p:sldId id="263" r:id="rId10"/>
    <p:sldId id="259" r:id="rId11"/>
    <p:sldId id="264" r:id="rId12"/>
    <p:sldId id="265" r:id="rId13"/>
    <p:sldId id="274" r:id="rId14"/>
    <p:sldId id="275" r:id="rId15"/>
    <p:sldId id="276" r:id="rId16"/>
    <p:sldId id="266" r:id="rId17"/>
    <p:sldId id="267" r:id="rId18"/>
    <p:sldId id="260" r:id="rId19"/>
    <p:sldId id="268" r:id="rId20"/>
    <p:sldId id="269" r:id="rId21"/>
    <p:sldId id="270" r:id="rId22"/>
    <p:sldId id="271" r:id="rId23"/>
    <p:sldId id="272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C71-35EE-4802-9C70-5C90777B5686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B635-5BFA-4588-9A4E-E34A6279E0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C71-35EE-4802-9C70-5C90777B5686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B635-5BFA-4588-9A4E-E34A6279E0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C71-35EE-4802-9C70-5C90777B5686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B635-5BFA-4588-9A4E-E34A6279E0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0B3C2-D742-48C7-B67D-357E3B82CBAE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8/21/2011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DD370-10D2-4763-8B51-E72262748D56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0B3C2-D742-48C7-B67D-357E3B82CBAE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8/21/2011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DD370-10D2-4763-8B51-E72262748D56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p:transition spd="slow">
    <p:zoom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0B3C2-D742-48C7-B67D-357E3B82CBAE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8/21/2011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DD370-10D2-4763-8B51-E72262748D56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C71-35EE-4802-9C70-5C90777B5686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B635-5BFA-4588-9A4E-E34A6279E0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C71-35EE-4802-9C70-5C90777B5686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B635-5BFA-4588-9A4E-E34A6279E0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C71-35EE-4802-9C70-5C90777B5686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B635-5BFA-4588-9A4E-E34A6279E0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C71-35EE-4802-9C70-5C90777B5686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B635-5BFA-4588-9A4E-E34A6279E0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C71-35EE-4802-9C70-5C90777B5686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01B635-5BFA-4588-9A4E-E34A6279E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C71-35EE-4802-9C70-5C90777B5686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B635-5BFA-4588-9A4E-E34A6279E0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3C71-35EE-4802-9C70-5C90777B5686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E01B635-5BFA-4588-9A4E-E34A6279E0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5473C71-35EE-4802-9C70-5C90777B5686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1B635-5BFA-4588-9A4E-E34A6279E0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5473C71-35EE-4802-9C70-5C90777B5686}" type="datetimeFigureOut">
              <a:rPr lang="en-US" smtClean="0"/>
              <a:pPr/>
              <a:t>8/21/2011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E01B635-5BFA-4588-9A4E-E34A6279E0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FA0B3C2-D742-48C7-B67D-357E3B82CBAE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8/21/2011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BDD370-10D2-4763-8B51-E72262748D56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ransition spd="slow">
    <p:zoom dir="in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FA0B3C2-D742-48C7-B67D-357E3B82CBAE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8/21/2011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BDD370-10D2-4763-8B51-E72262748D56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 spd="slow">
    <p:zoom dir="in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FA0B3C2-D742-48C7-B67D-357E3B82CBAE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8/21/2011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BDD370-10D2-4763-8B51-E72262748D56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ransition spd="slow">
    <p:zoom dir="in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295400"/>
            <a:ext cx="7162800" cy="230124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/>
              <a:t>Things That Sound Biblical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00400"/>
            <a:ext cx="6480048" cy="17526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/>
              <a:t>But Are Not</a:t>
            </a:r>
            <a:endParaRPr lang="en-US" sz="4400" dirty="0"/>
          </a:p>
        </p:txBody>
      </p:sp>
      <p:pic>
        <p:nvPicPr>
          <p:cNvPr id="23554" name="Picture 2" descr="http://www.babble.com/CS/blogs/strollerderby/2008/01/23-End/big-ear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657600"/>
            <a:ext cx="2667000" cy="320040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49808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 Sam. 16:7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498080" cy="48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	“For God sees not as man sees, for man looks at the outward appearance, but the Lord looks at the heart.”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295400"/>
            <a:ext cx="7162800" cy="230124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/>
              <a:t>Things That Sound Biblical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00400"/>
            <a:ext cx="6480048" cy="17526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/>
              <a:t>But Are Not</a:t>
            </a:r>
            <a:endParaRPr lang="en-US" sz="4400" dirty="0"/>
          </a:p>
        </p:txBody>
      </p:sp>
      <p:pic>
        <p:nvPicPr>
          <p:cNvPr id="23554" name="Picture 2" descr="http://www.babble.com/CS/blogs/strollerderby/2008/01/23-End/big-ear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657600"/>
            <a:ext cx="2667000" cy="320040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 1 - The Repenter’s Prayer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#2 – Baptism Is An Outward Sign      	  of An Inward Salvation.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98563" indent="-1198563"/>
            <a:r>
              <a:rPr lang="en-US" dirty="0" smtClean="0"/>
              <a:t>#3 – What You Do Doesn’t Matter; It’s All About Grace.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1037"/>
            <a:ext cx="7467600" cy="4373563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dirty="0" smtClean="0"/>
              <a:t>Grace Is A Free Gift…You Can’t Earn It.</a:t>
            </a:r>
          </a:p>
          <a:p>
            <a:pPr>
              <a:spcBef>
                <a:spcPts val="3600"/>
              </a:spcBef>
            </a:pPr>
            <a:r>
              <a:rPr lang="en-US" dirty="0" smtClean="0"/>
              <a:t>Grace Requires No Works.</a:t>
            </a:r>
          </a:p>
          <a:p>
            <a:pPr>
              <a:spcBef>
                <a:spcPts val="3600"/>
              </a:spcBef>
            </a:pPr>
            <a:r>
              <a:rPr lang="en-US" dirty="0" smtClean="0"/>
              <a:t>Grace Is Made Void If Works Are Required.</a:t>
            </a:r>
            <a:endParaRPr lang="en-US" dirty="0"/>
          </a:p>
        </p:txBody>
      </p:sp>
      <p:pic>
        <p:nvPicPr>
          <p:cNvPr id="3074" name="Picture 2" descr="http://biblebasics.files.wordpress.com/2007/05/blocksgrace3.jpg?w=510"/>
          <p:cNvPicPr>
            <a:picLocks noChangeAspect="1" noChangeArrowheads="1"/>
          </p:cNvPicPr>
          <p:nvPr/>
        </p:nvPicPr>
        <p:blipFill>
          <a:blip r:embed="rId2" cstate="print"/>
          <a:srcRect b="8889"/>
          <a:stretch>
            <a:fillRect/>
          </a:stretch>
        </p:blipFill>
        <p:spPr bwMode="auto">
          <a:xfrm>
            <a:off x="5486400" y="4438649"/>
            <a:ext cx="3429000" cy="2343151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marL="1198563" indent="-1198563"/>
            <a:r>
              <a:rPr lang="en-US" sz="60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Out Of Focus</a:t>
            </a:r>
            <a:endParaRPr lang="en-US" sz="60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1037"/>
            <a:ext cx="7467600" cy="4373563"/>
          </a:xfrm>
        </p:spPr>
        <p:txBody>
          <a:bodyPr>
            <a:normAutofit/>
          </a:bodyPr>
          <a:lstStyle/>
          <a:p>
            <a:pPr>
              <a:spcBef>
                <a:spcPts val="3600"/>
              </a:spcBef>
            </a:pPr>
            <a:r>
              <a:rPr lang="en-US" sz="3600" dirty="0" smtClean="0"/>
              <a:t>Rom. 3:24, 27-28</a:t>
            </a:r>
          </a:p>
          <a:p>
            <a:pPr>
              <a:spcBef>
                <a:spcPts val="3600"/>
              </a:spcBef>
            </a:pPr>
            <a:r>
              <a:rPr lang="en-US" sz="3600" dirty="0" smtClean="0"/>
              <a:t>Rom. 11:6</a:t>
            </a:r>
          </a:p>
          <a:p>
            <a:pPr>
              <a:spcBef>
                <a:spcPts val="3600"/>
              </a:spcBef>
            </a:pPr>
            <a:r>
              <a:rPr lang="en-US" sz="3600" dirty="0" smtClean="0"/>
              <a:t>2 Tim. 1:9</a:t>
            </a:r>
          </a:p>
        </p:txBody>
      </p:sp>
      <p:pic>
        <p:nvPicPr>
          <p:cNvPr id="3074" name="Picture 2" descr="http://biblebasics.files.wordpress.com/2007/05/blocksgrace3.jpg?w=510"/>
          <p:cNvPicPr>
            <a:picLocks noChangeAspect="1" noChangeArrowheads="1"/>
          </p:cNvPicPr>
          <p:nvPr/>
        </p:nvPicPr>
        <p:blipFill>
          <a:blip r:embed="rId2" cstate="print"/>
          <a:srcRect b="8889"/>
          <a:stretch>
            <a:fillRect/>
          </a:stretch>
        </p:blipFill>
        <p:spPr bwMode="auto">
          <a:xfrm>
            <a:off x="4343402" y="3657601"/>
            <a:ext cx="4571998" cy="3124200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5" name="Rectangle 4"/>
          <p:cNvSpPr/>
          <p:nvPr/>
        </p:nvSpPr>
        <p:spPr>
          <a:xfrm>
            <a:off x="3962400" y="3505200"/>
            <a:ext cx="5181600" cy="3581400"/>
          </a:xfrm>
          <a:prstGeom prst="rect">
            <a:avLst/>
          </a:prstGeom>
          <a:solidFill>
            <a:schemeClr val="bg2">
              <a:lumMod val="50000"/>
              <a:alpha val="70000"/>
            </a:schemeClr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98563" indent="-1198563"/>
            <a:r>
              <a:rPr lang="en-US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In “Complete” Focus</a:t>
            </a:r>
            <a:endParaRPr lang="en-US" sz="6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1037"/>
            <a:ext cx="7467600" cy="4373563"/>
          </a:xfrm>
        </p:spPr>
        <p:txBody>
          <a:bodyPr>
            <a:normAutofit/>
          </a:bodyPr>
          <a:lstStyle/>
          <a:p>
            <a:pPr>
              <a:spcBef>
                <a:spcPts val="3600"/>
              </a:spcBef>
            </a:pPr>
            <a:r>
              <a:rPr lang="en-US" sz="3600" dirty="0" smtClean="0"/>
              <a:t>Acts 11:21-23</a:t>
            </a:r>
          </a:p>
          <a:p>
            <a:pPr>
              <a:spcBef>
                <a:spcPts val="3600"/>
              </a:spcBef>
            </a:pPr>
            <a:r>
              <a:rPr lang="en-US" sz="3600" dirty="0" smtClean="0"/>
              <a:t>Acts 13:42-44</a:t>
            </a:r>
          </a:p>
        </p:txBody>
      </p:sp>
      <p:pic>
        <p:nvPicPr>
          <p:cNvPr id="3074" name="Picture 2" descr="http://biblebasics.files.wordpress.com/2007/05/blocksgrace3.jpg?w=510"/>
          <p:cNvPicPr>
            <a:picLocks noChangeAspect="1" noChangeArrowheads="1"/>
          </p:cNvPicPr>
          <p:nvPr/>
        </p:nvPicPr>
        <p:blipFill>
          <a:blip r:embed="rId2" cstate="print"/>
          <a:srcRect b="8889"/>
          <a:stretch>
            <a:fillRect/>
          </a:stretch>
        </p:blipFill>
        <p:spPr bwMode="auto">
          <a:xfrm>
            <a:off x="4343402" y="3657601"/>
            <a:ext cx="4571998" cy="312420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marL="1198563" indent="-1198563"/>
            <a:r>
              <a:rPr lang="en-US" sz="60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Eph. 2:8</a:t>
            </a:r>
            <a:endParaRPr lang="en-US" sz="60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1"/>
            <a:ext cx="8382000" cy="4648200"/>
          </a:xfrm>
        </p:spPr>
        <p:txBody>
          <a:bodyPr>
            <a:normAutofit fontScale="92500"/>
          </a:bodyPr>
          <a:lstStyle/>
          <a:p>
            <a:pPr algn="just">
              <a:spcBef>
                <a:spcPts val="3600"/>
              </a:spcBef>
              <a:buNone/>
            </a:pPr>
            <a:r>
              <a:rPr lang="en-US" sz="2800" dirty="0" smtClean="0"/>
              <a:t>8  For by </a:t>
            </a:r>
            <a:r>
              <a:rPr lang="en-US" sz="3600" dirty="0" smtClean="0">
                <a:solidFill>
                  <a:srgbClr val="FFFF00"/>
                </a:solidFill>
              </a:rPr>
              <a:t>grace</a:t>
            </a:r>
            <a:r>
              <a:rPr lang="en-US" sz="2800" dirty="0" smtClean="0"/>
              <a:t> you have been </a:t>
            </a:r>
            <a:r>
              <a:rPr lang="en-US" sz="3600" dirty="0" smtClean="0">
                <a:solidFill>
                  <a:srgbClr val="FFFF00"/>
                </a:solidFill>
              </a:rPr>
              <a:t>saved</a:t>
            </a:r>
            <a:r>
              <a:rPr lang="en-US" sz="2800" dirty="0" smtClean="0"/>
              <a:t> through faith; and that not of yourselves, it is the </a:t>
            </a:r>
            <a:r>
              <a:rPr lang="en-US" sz="3600" dirty="0" smtClean="0">
                <a:solidFill>
                  <a:srgbClr val="FFFF00"/>
                </a:solidFill>
              </a:rPr>
              <a:t>gift of God; 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just">
              <a:spcBef>
                <a:spcPts val="3600"/>
              </a:spcBef>
              <a:buNone/>
            </a:pPr>
            <a:r>
              <a:rPr lang="en-US" sz="2800" dirty="0" smtClean="0"/>
              <a:t>9  </a:t>
            </a:r>
            <a:r>
              <a:rPr lang="en-US" sz="3600" dirty="0" smtClean="0">
                <a:solidFill>
                  <a:srgbClr val="FFFF00"/>
                </a:solidFill>
              </a:rPr>
              <a:t>not as a result of works</a:t>
            </a:r>
            <a:r>
              <a:rPr lang="en-US" sz="2800" dirty="0" smtClean="0"/>
              <a:t>, that no one should boast. </a:t>
            </a:r>
          </a:p>
          <a:p>
            <a:pPr algn="just">
              <a:spcBef>
                <a:spcPts val="3600"/>
              </a:spcBef>
              <a:buNone/>
            </a:pPr>
            <a:r>
              <a:rPr lang="en-US" sz="2800" dirty="0" smtClean="0"/>
              <a:t>10  For we are His workmanship, created in Christ Jesus for </a:t>
            </a:r>
            <a:r>
              <a:rPr lang="en-US" sz="3600" dirty="0" smtClean="0">
                <a:solidFill>
                  <a:srgbClr val="FFFF00"/>
                </a:solidFill>
              </a:rPr>
              <a:t>good works</a:t>
            </a:r>
            <a:r>
              <a:rPr lang="en-US" sz="2800" dirty="0" smtClean="0"/>
              <a:t>, which God prepared beforehand, that </a:t>
            </a:r>
            <a:r>
              <a:rPr lang="en-US" sz="3500" dirty="0" smtClean="0">
                <a:solidFill>
                  <a:srgbClr val="FFFF00"/>
                </a:solidFill>
              </a:rPr>
              <a:t>we should walk in them</a:t>
            </a:r>
            <a:r>
              <a:rPr lang="en-US" sz="2800" dirty="0" smtClean="0"/>
              <a:t>.</a:t>
            </a:r>
          </a:p>
          <a:p>
            <a:pPr algn="just">
              <a:spcBef>
                <a:spcPts val="3600"/>
              </a:spcBef>
              <a:buNone/>
            </a:pPr>
            <a:endParaRPr lang="en-US" sz="28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marL="1198563" indent="-1198563"/>
            <a:r>
              <a:rPr lang="en-US" sz="60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In Addition</a:t>
            </a:r>
            <a:endParaRPr lang="en-US" sz="60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1"/>
            <a:ext cx="8382000" cy="4648200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  <a:buNone/>
            </a:pPr>
            <a:r>
              <a:rPr lang="en-US" sz="2800" dirty="0" smtClean="0"/>
              <a:t>“Walk”</a:t>
            </a:r>
          </a:p>
          <a:p>
            <a:pPr algn="ctr">
              <a:spcBef>
                <a:spcPts val="1200"/>
              </a:spcBef>
              <a:buNone/>
            </a:pPr>
            <a:r>
              <a:rPr lang="en-US" sz="2800" dirty="0" smtClean="0"/>
              <a:t>“Pray”</a:t>
            </a:r>
          </a:p>
          <a:p>
            <a:pPr algn="ctr">
              <a:spcBef>
                <a:spcPts val="1200"/>
              </a:spcBef>
              <a:buNone/>
            </a:pPr>
            <a:r>
              <a:rPr lang="en-US" sz="2800" dirty="0" smtClean="0"/>
              <a:t>“Sing”</a:t>
            </a:r>
          </a:p>
          <a:p>
            <a:pPr algn="ctr">
              <a:spcBef>
                <a:spcPts val="1200"/>
              </a:spcBef>
              <a:buNone/>
            </a:pPr>
            <a:r>
              <a:rPr lang="en-US" sz="2800" dirty="0" smtClean="0"/>
              <a:t>“Practice”</a:t>
            </a:r>
          </a:p>
          <a:p>
            <a:pPr algn="ctr">
              <a:spcBef>
                <a:spcPts val="1200"/>
              </a:spcBef>
              <a:buNone/>
            </a:pPr>
            <a:r>
              <a:rPr lang="en-US" sz="2800" dirty="0" smtClean="0"/>
              <a:t>“Give”</a:t>
            </a:r>
          </a:p>
          <a:p>
            <a:pPr algn="ctr">
              <a:spcBef>
                <a:spcPts val="1200"/>
              </a:spcBef>
              <a:buNone/>
            </a:pPr>
            <a:r>
              <a:rPr lang="en-US" sz="2800" dirty="0" smtClean="0"/>
              <a:t>“Wash”</a:t>
            </a:r>
          </a:p>
          <a:p>
            <a:pPr algn="ctr">
              <a:spcBef>
                <a:spcPts val="1200"/>
              </a:spcBef>
              <a:buNone/>
            </a:pPr>
            <a:r>
              <a:rPr lang="en-US" sz="2800" dirty="0" smtClean="0"/>
              <a:t>“Speak”</a:t>
            </a:r>
          </a:p>
          <a:p>
            <a:pPr algn="ctr">
              <a:spcBef>
                <a:spcPts val="1200"/>
              </a:spcBef>
              <a:buNone/>
            </a:pPr>
            <a:r>
              <a:rPr lang="en-US" sz="2800" dirty="0" smtClean="0"/>
              <a:t>“Live”</a:t>
            </a:r>
          </a:p>
          <a:p>
            <a:pPr algn="ctr">
              <a:spcBef>
                <a:spcPts val="1200"/>
              </a:spcBef>
              <a:buNone/>
            </a:pPr>
            <a:endParaRPr lang="en-US" sz="28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 1 - The Repenter’s Prayer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7848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	“Lord I Accept You As My Lord and Savior. I Know You Died On The Cross to Save Me From My Sins. I Repent of My Sins and Ask For Your Salvation. I Let You Into My Heart.”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98563" indent="-1198563"/>
            <a:r>
              <a:rPr lang="en-US" dirty="0" smtClean="0"/>
              <a:t>#4 – You Can Be Saved Just Like The Thief On The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1037"/>
            <a:ext cx="7467600" cy="4373563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dirty="0" smtClean="0"/>
              <a:t>Without BAPTISM.</a:t>
            </a:r>
          </a:p>
          <a:p>
            <a:pPr>
              <a:spcBef>
                <a:spcPts val="3600"/>
              </a:spcBef>
            </a:pPr>
            <a:r>
              <a:rPr lang="en-US" dirty="0" smtClean="0"/>
              <a:t>He Was Saved Without Baptism and </a:t>
            </a:r>
            <a:r>
              <a:rPr lang="en-US" dirty="0" smtClean="0"/>
              <a:t>We</a:t>
            </a:r>
            <a:r>
              <a:rPr lang="en-US" dirty="0" smtClean="0"/>
              <a:t> Can Also Be.</a:t>
            </a:r>
            <a:endParaRPr lang="en-US" dirty="0" smtClean="0"/>
          </a:p>
          <a:p>
            <a:pPr>
              <a:spcBef>
                <a:spcPts val="3600"/>
              </a:spcBef>
            </a:pPr>
            <a:endParaRPr lang="en-US" dirty="0"/>
          </a:p>
        </p:txBody>
      </p:sp>
      <p:pic>
        <p:nvPicPr>
          <p:cNvPr id="25602" name="Picture 2" descr="http://blogthechurch.files.wordpress.com/2010/02/theifonthecro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5100" y="3352800"/>
            <a:ext cx="2400300" cy="345861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198563" indent="-1198563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BEFORE or AFTER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1037"/>
            <a:ext cx="7467600" cy="4373563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dirty="0" smtClean="0"/>
              <a:t>How Much Do We Really Know About The Thief?</a:t>
            </a:r>
          </a:p>
          <a:p>
            <a:pPr lvl="1">
              <a:spcBef>
                <a:spcPts val="3600"/>
              </a:spcBef>
            </a:pPr>
            <a:r>
              <a:rPr lang="en-US" dirty="0" smtClean="0">
                <a:solidFill>
                  <a:srgbClr val="FFFF00"/>
                </a:solidFill>
              </a:rPr>
              <a:t>Jew or Gentile?</a:t>
            </a:r>
          </a:p>
          <a:p>
            <a:pPr>
              <a:spcBef>
                <a:spcPts val="3600"/>
              </a:spcBef>
            </a:pPr>
            <a:r>
              <a:rPr lang="en-US" dirty="0" smtClean="0"/>
              <a:t>Did Jesus Say These Words 		  Before The Great Commission 	      or After?</a:t>
            </a:r>
            <a:endParaRPr lang="en-US" dirty="0"/>
          </a:p>
        </p:txBody>
      </p:sp>
      <p:pic>
        <p:nvPicPr>
          <p:cNvPr id="25602" name="Picture 2" descr="http://blogthechurch.files.wordpress.com/2010/02/theifonthecro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5100" y="2743200"/>
            <a:ext cx="2400300" cy="345861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Romans 10:12-13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0010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	“For there is no distinction between Jew and Greek; for the same Lord is Lord of all, abounding in riches for all who call upon Him; for ‘Whoever will call upon the name of the Lord will be saved.’”</a:t>
            </a:r>
          </a:p>
          <a:p>
            <a:pPr algn="just">
              <a:buNone/>
            </a:pP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Romans 10:12-13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0010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	“For there is no distinction between Jew and Greek; for the same Lord is Lord of all, abounding in riches for all who call upon Him; for ‘Whoever will </a:t>
            </a:r>
            <a:r>
              <a:rPr lang="en-US" sz="3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call upon the name of the Lord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will be saved.’”</a:t>
            </a:r>
          </a:p>
          <a:p>
            <a:pPr algn="just">
              <a:buNone/>
            </a:pP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Acts 22:16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0010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	“And now why do you delay? Arise, and be baptized, and wash away your sins, calling on His name.”</a:t>
            </a:r>
          </a:p>
          <a:p>
            <a:pPr algn="just">
              <a:buNone/>
            </a:pPr>
            <a:endParaRPr lang="en-US" sz="4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en-US" sz="4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Acts 22:16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0010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	“And now why do you delay? Arise, and </a:t>
            </a:r>
            <a:r>
              <a:rPr lang="en-US" sz="44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be baptized</a:t>
            </a:r>
            <a:r>
              <a:rPr lang="en-US" sz="4400" dirty="0" smtClean="0">
                <a:latin typeface="Calibri" pitchFamily="34" charset="0"/>
                <a:cs typeface="Calibri" pitchFamily="34" charset="0"/>
              </a:rPr>
              <a:t>, and wash away your sins, </a:t>
            </a:r>
            <a:r>
              <a:rPr lang="en-US" sz="44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calling on His name.”</a:t>
            </a:r>
          </a:p>
          <a:p>
            <a:pPr algn="just">
              <a:buNone/>
            </a:pPr>
            <a:endParaRPr lang="en-US" sz="4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en-US" sz="4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98563" indent="-1198563"/>
            <a:r>
              <a:rPr lang="en-US" dirty="0" smtClean="0"/>
              <a:t>#2 – Baptism Is An Outward Sign of An Inward Salvation.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373563"/>
          </a:xfrm>
        </p:spPr>
        <p:txBody>
          <a:bodyPr/>
          <a:lstStyle/>
          <a:p>
            <a:pPr algn="just">
              <a:spcBef>
                <a:spcPts val="1800"/>
              </a:spcBef>
            </a:pPr>
            <a:r>
              <a:rPr lang="en-US" dirty="0" smtClean="0"/>
              <a:t>There Is Nothing In The Bible That Remotely Teaches This.</a:t>
            </a:r>
          </a:p>
          <a:p>
            <a:pPr algn="just">
              <a:spcBef>
                <a:spcPts val="1800"/>
              </a:spcBef>
            </a:pPr>
            <a:r>
              <a:rPr lang="en-US" dirty="0" smtClean="0"/>
              <a:t>There Is No Example That Shows This Understanding.</a:t>
            </a:r>
          </a:p>
          <a:p>
            <a:pPr algn="just">
              <a:spcBef>
                <a:spcPts val="1800"/>
              </a:spcBef>
            </a:pPr>
            <a:r>
              <a:rPr lang="en-US" dirty="0" smtClean="0"/>
              <a:t>Why Are People So Against Baptism?</a:t>
            </a:r>
          </a:p>
          <a:p>
            <a:pPr algn="just">
              <a:spcBef>
                <a:spcPts val="1800"/>
              </a:spcBef>
            </a:pPr>
            <a:r>
              <a:rPr lang="en-US" dirty="0" smtClean="0"/>
              <a:t>The Devil Always Wants Us To Believe The Opposite.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98563" indent="-1198563"/>
            <a:r>
              <a:rPr lang="en-US" dirty="0" smtClean="0"/>
              <a:t>Is Salvation Left or Right?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362200" cy="4525963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Mark 16:16</a:t>
            </a:r>
          </a:p>
          <a:p>
            <a:r>
              <a:rPr lang="en-US" sz="2400" dirty="0" smtClean="0"/>
              <a:t>Acts 2:38</a:t>
            </a:r>
          </a:p>
          <a:p>
            <a:r>
              <a:rPr lang="en-US" sz="2400" dirty="0" smtClean="0"/>
              <a:t>Acts 2:41</a:t>
            </a:r>
          </a:p>
          <a:p>
            <a:r>
              <a:rPr lang="en-US" sz="2400" dirty="0" smtClean="0"/>
              <a:t>1 Cor. 12:13</a:t>
            </a:r>
          </a:p>
          <a:p>
            <a:r>
              <a:rPr lang="en-US" sz="2400" dirty="0" smtClean="0"/>
              <a:t>1 Pet. 3:21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819400" y="1600200"/>
            <a:ext cx="3581400" cy="4525963"/>
          </a:xfrm>
          <a:solidFill>
            <a:srgbClr val="00206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Believe &amp; Be Baptized</a:t>
            </a:r>
          </a:p>
          <a:p>
            <a:pPr>
              <a:buNone/>
            </a:pPr>
            <a:r>
              <a:rPr lang="en-US" sz="2400" dirty="0" smtClean="0"/>
              <a:t>Repent &amp; Be Baptized</a:t>
            </a:r>
          </a:p>
          <a:p>
            <a:pPr>
              <a:buNone/>
            </a:pPr>
            <a:r>
              <a:rPr lang="en-US" sz="2400" dirty="0" smtClean="0"/>
              <a:t>Those Baptized</a:t>
            </a:r>
          </a:p>
          <a:p>
            <a:pPr>
              <a:buNone/>
            </a:pPr>
            <a:r>
              <a:rPr lang="en-US" sz="2400" dirty="0" smtClean="0"/>
              <a:t>Were All Baptized</a:t>
            </a:r>
          </a:p>
          <a:p>
            <a:pPr>
              <a:buNone/>
            </a:pPr>
            <a:r>
              <a:rPr lang="en-US" sz="2400" dirty="0" smtClean="0"/>
              <a:t>Baptism</a:t>
            </a:r>
            <a:endParaRPr lang="en-US" sz="2400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6400800" y="1600200"/>
            <a:ext cx="2057400" cy="4525963"/>
          </a:xfrm>
          <a:prstGeom prst="rect">
            <a:avLst/>
          </a:prstGeom>
          <a:solidFill>
            <a:srgbClr val="C00000"/>
          </a:solidFill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2400" dirty="0" smtClean="0"/>
              <a:t>Saved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2000" dirty="0" smtClean="0"/>
              <a:t>For Forgiveness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Were Added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2200" dirty="0" smtClean="0"/>
              <a:t>Into One Body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2200" dirty="0" smtClean="0"/>
              <a:t>Does Now Save You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98563" indent="-1198563"/>
            <a:r>
              <a:rPr lang="en-US" dirty="0" smtClean="0"/>
              <a:t>#2 – Baptism Is An Outward Sign of An Inward Salvation.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373563"/>
          </a:xfrm>
        </p:spPr>
        <p:txBody>
          <a:bodyPr/>
          <a:lstStyle/>
          <a:p>
            <a:pPr algn="just">
              <a:spcBef>
                <a:spcPts val="18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1 Corinthians 1:13-17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4201</TotalTime>
  <Words>355</Words>
  <Application>Microsoft Office PowerPoint</Application>
  <PresentationFormat>On-screen Show (4:3)</PresentationFormat>
  <Paragraphs>71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Technic</vt:lpstr>
      <vt:lpstr>Solstice</vt:lpstr>
      <vt:lpstr>1_Solstice</vt:lpstr>
      <vt:lpstr>2_Solstice</vt:lpstr>
      <vt:lpstr>Things That Sound Biblical</vt:lpstr>
      <vt:lpstr># 1 - The Repenter’s Prayer</vt:lpstr>
      <vt:lpstr>Romans 10:12-13</vt:lpstr>
      <vt:lpstr>Romans 10:12-13</vt:lpstr>
      <vt:lpstr>Acts 22:16</vt:lpstr>
      <vt:lpstr>Acts 22:16</vt:lpstr>
      <vt:lpstr>#2 – Baptism Is An Outward Sign of An Inward Salvation.</vt:lpstr>
      <vt:lpstr>Is Salvation Left or Right?</vt:lpstr>
      <vt:lpstr>#2 – Baptism Is An Outward Sign of An Inward Salvation.</vt:lpstr>
      <vt:lpstr>Slide 10</vt:lpstr>
      <vt:lpstr>1 Sam. 16:7</vt:lpstr>
      <vt:lpstr>Slide 12</vt:lpstr>
      <vt:lpstr>Things That Sound Biblical</vt:lpstr>
      <vt:lpstr># 1 - The Repenter’s Prayer  #2 – Baptism Is An Outward Sign         of An Inward Salvation.</vt:lpstr>
      <vt:lpstr>#3 – What You Do Doesn’t Matter; It’s All About Grace.</vt:lpstr>
      <vt:lpstr>Out Of Focus</vt:lpstr>
      <vt:lpstr>In “Complete” Focus</vt:lpstr>
      <vt:lpstr>Eph. 2:8</vt:lpstr>
      <vt:lpstr>In Addition</vt:lpstr>
      <vt:lpstr>#4 – You Can Be Saved Just Like The Thief On The Cross</vt:lpstr>
      <vt:lpstr>BEFORE or AFTER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That Sound Biblical</dc:title>
  <dc:creator>brent</dc:creator>
  <cp:lastModifiedBy>brent</cp:lastModifiedBy>
  <cp:revision>19</cp:revision>
  <dcterms:created xsi:type="dcterms:W3CDTF">2011-06-21T14:51:56Z</dcterms:created>
  <dcterms:modified xsi:type="dcterms:W3CDTF">2011-08-21T15:58:40Z</dcterms:modified>
</cp:coreProperties>
</file>